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08"/>
    <p:restoredTop sz="94646"/>
  </p:normalViewPr>
  <p:slideViewPr>
    <p:cSldViewPr snapToGrid="0">
      <p:cViewPr varScale="1">
        <p:scale>
          <a:sx n="125" d="100"/>
          <a:sy n="125" d="100"/>
        </p:scale>
        <p:origin x="70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jp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c3b947054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6c3b947054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6c3b947054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6c3b94705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c3b947054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c3b947054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6c4c23bf8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6c4c23bf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c3b947054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c3b947054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6c3b947054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6c3b947054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6c5161856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6c5161856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6c5161856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6c516185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c5161856c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c5161856c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6c5161856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6c5161856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0" y="732675"/>
            <a:ext cx="5783400" cy="191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rgbClr val="000000"/>
                </a:solidFill>
                <a:latin typeface="Arial"/>
                <a:ea typeface="Arial"/>
                <a:cs typeface="Arial"/>
                <a:sym typeface="Arial"/>
              </a:rPr>
              <a:t>Room Swappers </a:t>
            </a:r>
            <a:endParaRPr/>
          </a:p>
        </p:txBody>
      </p:sp>
      <p:sp>
        <p:nvSpPr>
          <p:cNvPr id="64" name="Google Shape;64;p13"/>
          <p:cNvSpPr txBox="1">
            <a:spLocks noGrp="1"/>
          </p:cNvSpPr>
          <p:nvPr>
            <p:ph type="subTitle" idx="1"/>
          </p:nvPr>
        </p:nvSpPr>
        <p:spPr>
          <a:xfrm>
            <a:off x="1680300" y="3049450"/>
            <a:ext cx="5783400" cy="12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Salem Bugshan, Saud Alshubaibi, Stefan Wong, Thomas Scrivanich and Mykel Turner  </a:t>
            </a:r>
            <a:endParaRPr/>
          </a:p>
        </p:txBody>
      </p:sp>
      <p:pic>
        <p:nvPicPr>
          <p:cNvPr id="65" name="Google Shape;65;p13"/>
          <p:cNvPicPr preferRelativeResize="0"/>
          <p:nvPr/>
        </p:nvPicPr>
        <p:blipFill>
          <a:blip r:embed="rId3">
            <a:alphaModFix/>
          </a:blip>
          <a:stretch>
            <a:fillRect/>
          </a:stretch>
        </p:blipFill>
        <p:spPr>
          <a:xfrm>
            <a:off x="5560050" y="970375"/>
            <a:ext cx="3181350" cy="1438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387900" y="179250"/>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Flow Chart</a:t>
            </a:r>
            <a:endParaRPr/>
          </a:p>
        </p:txBody>
      </p:sp>
      <p:sp>
        <p:nvSpPr>
          <p:cNvPr id="122" name="Google Shape;122;p22"/>
          <p:cNvSpPr txBox="1">
            <a:spLocks noGrp="1"/>
          </p:cNvSpPr>
          <p:nvPr>
            <p:ph type="body" idx="1"/>
          </p:nvPr>
        </p:nvSpPr>
        <p:spPr>
          <a:xfrm>
            <a:off x="387900" y="1489825"/>
            <a:ext cx="8368200" cy="354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23" name="Google Shape;123;p22"/>
          <p:cNvPicPr preferRelativeResize="0"/>
          <p:nvPr/>
        </p:nvPicPr>
        <p:blipFill>
          <a:blip r:embed="rId3">
            <a:alphaModFix/>
          </a:blip>
          <a:stretch>
            <a:fillRect/>
          </a:stretch>
        </p:blipFill>
        <p:spPr>
          <a:xfrm>
            <a:off x="1489750" y="943400"/>
            <a:ext cx="6164500" cy="42000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Overall software architecture description</a:t>
            </a:r>
            <a:endParaRPr/>
          </a:p>
        </p:txBody>
      </p:sp>
      <p:sp>
        <p:nvSpPr>
          <p:cNvPr id="129" name="Google Shape;129;p23"/>
          <p:cNvSpPr txBox="1">
            <a:spLocks noGrp="1"/>
          </p:cNvSpPr>
          <p:nvPr>
            <p:ph type="body" idx="1"/>
          </p:nvPr>
        </p:nvSpPr>
        <p:spPr>
          <a:xfrm>
            <a:off x="387900" y="1489825"/>
            <a:ext cx="8368200" cy="345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app is described thoroughly in the slides as it shows the transition from one stage to the other so that it is easier for the user.</a:t>
            </a:r>
            <a:endParaRPr/>
          </a:p>
          <a:p>
            <a:pPr marL="0" lvl="0" indent="0" algn="l" rtl="0">
              <a:spcBef>
                <a:spcPts val="1600"/>
              </a:spcBef>
              <a:spcAft>
                <a:spcPts val="0"/>
              </a:spcAft>
              <a:buNone/>
            </a:pPr>
            <a:r>
              <a:rPr lang="en"/>
              <a:t>The flow chart provides a design plan that describes the elements of the app. It is a pathway of what happens after each choice between classes.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30" name="Google Shape;130;p23" descr="Image result for Overall software architecture description pictures server to database "/>
          <p:cNvPicPr preferRelativeResize="0"/>
          <p:nvPr/>
        </p:nvPicPr>
        <p:blipFill rotWithShape="1">
          <a:blip r:embed="rId3">
            <a:alphaModFix/>
          </a:blip>
          <a:srcRect r="14126"/>
          <a:stretch/>
        </p:blipFill>
        <p:spPr>
          <a:xfrm>
            <a:off x="5478025" y="3359350"/>
            <a:ext cx="2732050" cy="1438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Login/Register page </a:t>
            </a:r>
            <a:endParaRPr/>
          </a:p>
        </p:txBody>
      </p:sp>
      <p:sp>
        <p:nvSpPr>
          <p:cNvPr id="71" name="Google Shape;71;p1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When the user first opens the app, a page will pop up to ask for the login details</a:t>
            </a: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1600"/>
              </a:spcAft>
              <a:buNone/>
            </a:pPr>
            <a:r>
              <a:rPr lang="en" dirty="0"/>
              <a:t>It shows the Login/Register process where the user has to login </a:t>
            </a:r>
            <a:endParaRPr lang="en-US" dirty="0" smtClean="0"/>
          </a:p>
          <a:p>
            <a:pPr marL="0" lvl="0" indent="0" algn="l" rtl="0">
              <a:spcBef>
                <a:spcPts val="1600"/>
              </a:spcBef>
              <a:spcAft>
                <a:spcPts val="1600"/>
              </a:spcAft>
              <a:buNone/>
            </a:pPr>
            <a:r>
              <a:rPr lang="en" dirty="0" smtClean="0"/>
              <a:t>into </a:t>
            </a:r>
            <a:r>
              <a:rPr lang="en" dirty="0"/>
              <a:t>his account or register a new one using an email and a password.</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6140" y="1945163"/>
            <a:ext cx="1732769" cy="296926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Registration</a:t>
            </a:r>
            <a:endParaRPr/>
          </a:p>
        </p:txBody>
      </p:sp>
      <p:sp>
        <p:nvSpPr>
          <p:cNvPr id="77" name="Google Shape;77;p15"/>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the user is new, then he/she has to register in and the page will look as follows:</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The user will be asked to enter his/her last name,the name of the building they are currently in and a password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Page </a:t>
            </a:r>
            <a:endParaRPr/>
          </a:p>
        </p:txBody>
      </p:sp>
      <p:sp>
        <p:nvSpPr>
          <p:cNvPr id="83" name="Google Shape;83;p16"/>
          <p:cNvSpPr txBox="1">
            <a:spLocks noGrp="1"/>
          </p:cNvSpPr>
          <p:nvPr>
            <p:ph type="body" idx="1"/>
          </p:nvPr>
        </p:nvSpPr>
        <p:spPr>
          <a:xfrm>
            <a:off x="387900" y="1489825"/>
            <a:ext cx="8368200" cy="36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main page of the app after you login:</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This main page just introduces our app and what it is called, if you click on the button it will take you through the process of room swapping.</a:t>
            </a:r>
            <a:endParaRPr/>
          </a:p>
        </p:txBody>
      </p:sp>
      <p:pic>
        <p:nvPicPr>
          <p:cNvPr id="84" name="Google Shape;84;p16"/>
          <p:cNvPicPr preferRelativeResize="0"/>
          <p:nvPr/>
        </p:nvPicPr>
        <p:blipFill rotWithShape="1">
          <a:blip r:embed="rId3">
            <a:alphaModFix/>
          </a:blip>
          <a:srcRect l="12556" r="25130" b="8290"/>
          <a:stretch/>
        </p:blipFill>
        <p:spPr>
          <a:xfrm>
            <a:off x="6135925" y="1085575"/>
            <a:ext cx="1902398" cy="2972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Location Page</a:t>
            </a:r>
            <a:endParaRPr/>
          </a:p>
        </p:txBody>
      </p:sp>
      <p:sp>
        <p:nvSpPr>
          <p:cNvPr id="90" name="Google Shape;90;p17"/>
          <p:cNvSpPr txBox="1">
            <a:spLocks noGrp="1"/>
          </p:cNvSpPr>
          <p:nvPr>
            <p:ph type="body" idx="1"/>
          </p:nvPr>
        </p:nvSpPr>
        <p:spPr>
          <a:xfrm>
            <a:off x="387900" y="1489825"/>
            <a:ext cx="8368200" cy="34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page will allow the user to choose the exact location on campus.</a:t>
            </a:r>
            <a:endParaRPr/>
          </a:p>
          <a:p>
            <a:pPr marL="0" lvl="0" indent="0" algn="l" rtl="0">
              <a:spcBef>
                <a:spcPts val="1600"/>
              </a:spcBef>
              <a:spcAft>
                <a:spcPts val="0"/>
              </a:spcAft>
              <a:buNone/>
            </a:pPr>
            <a:r>
              <a:rPr lang="en"/>
              <a:t>The user can click on only one location that would have the buildings in that area. The options are East, West, Central and South. The page will be shown on the next slide.</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After choosing the location on campus, the page will automatically change to show the available buildings.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Location</a:t>
            </a:r>
            <a:endParaRPr/>
          </a:p>
        </p:txBody>
      </p:sp>
      <p:sp>
        <p:nvSpPr>
          <p:cNvPr id="96" name="Google Shape;96;p18"/>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97" name="Google Shape;97;p18"/>
          <p:cNvPicPr preferRelativeResize="0"/>
          <p:nvPr/>
        </p:nvPicPr>
        <p:blipFill rotWithShape="1">
          <a:blip r:embed="rId3">
            <a:alphaModFix/>
          </a:blip>
          <a:srcRect l="9534" r="22461" b="11174"/>
          <a:stretch/>
        </p:blipFill>
        <p:spPr>
          <a:xfrm>
            <a:off x="2907750" y="574775"/>
            <a:ext cx="2623449" cy="456873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Buildings </a:t>
            </a:r>
            <a:endParaRPr/>
          </a:p>
        </p:txBody>
      </p:sp>
      <p:sp>
        <p:nvSpPr>
          <p:cNvPr id="103" name="Google Shape;103;p19"/>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choosing the location of the building e.g. East campus, a page that has the buildings will be displayed. The page will allow the user to choose the name of the building in the area. </a:t>
            </a:r>
            <a:endParaRPr/>
          </a:p>
          <a:p>
            <a:pPr marL="0" lvl="0" indent="0" algn="l" rtl="0">
              <a:spcBef>
                <a:spcPts val="1600"/>
              </a:spcBef>
              <a:spcAft>
                <a:spcPts val="0"/>
              </a:spcAft>
              <a:buNone/>
            </a:pPr>
            <a:r>
              <a:rPr lang="en"/>
              <a:t>Ex. East, Myles will  be shown on the next slide.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p:txBody>
      </p:sp>
      <p:sp>
        <p:nvSpPr>
          <p:cNvPr id="109" name="Google Shape;109;p2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0" name="Google Shape;110;p20"/>
          <p:cNvPicPr preferRelativeResize="0"/>
          <p:nvPr/>
        </p:nvPicPr>
        <p:blipFill rotWithShape="1">
          <a:blip r:embed="rId3">
            <a:alphaModFix/>
          </a:blip>
          <a:srcRect l="16911" r="20104" b="4021"/>
          <a:stretch/>
        </p:blipFill>
        <p:spPr>
          <a:xfrm>
            <a:off x="3282550" y="672026"/>
            <a:ext cx="2429572" cy="43680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Final Information </a:t>
            </a:r>
            <a:endParaRPr/>
          </a:p>
        </p:txBody>
      </p:sp>
      <p:sp>
        <p:nvSpPr>
          <p:cNvPr id="116" name="Google Shape;116;p21"/>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last page will provide the rooms for the exact building in the exact location.</a:t>
            </a:r>
            <a:endParaRPr/>
          </a:p>
          <a:p>
            <a:pPr marL="0" lvl="0" indent="0" algn="l" rtl="0">
              <a:spcBef>
                <a:spcPts val="1600"/>
              </a:spcBef>
              <a:spcAft>
                <a:spcPts val="0"/>
              </a:spcAft>
              <a:buNone/>
            </a:pPr>
            <a:r>
              <a:rPr lang="en"/>
              <a:t>The information available will include the available rooms and the names of the people living in the room from the database.</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If the user would like to request the change, he/she can contact the person.</a:t>
            </a:r>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394</Words>
  <Application>Microsoft Macintosh PowerPoint</Application>
  <PresentationFormat>On-screen Show (16:9)</PresentationFormat>
  <Paragraphs>38</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Roboto Slab</vt:lpstr>
      <vt:lpstr>Roboto</vt:lpstr>
      <vt:lpstr>Marina</vt:lpstr>
      <vt:lpstr>Room Swappers </vt:lpstr>
      <vt:lpstr>Login/Register page </vt:lpstr>
      <vt:lpstr>Registration</vt:lpstr>
      <vt:lpstr>Main Page </vt:lpstr>
      <vt:lpstr>Location Page</vt:lpstr>
      <vt:lpstr>Location</vt:lpstr>
      <vt:lpstr>Buildings </vt:lpstr>
      <vt:lpstr>PowerPoint Presentation</vt:lpstr>
      <vt:lpstr>Final Information </vt:lpstr>
      <vt:lpstr>Flow Chart</vt:lpstr>
      <vt:lpstr>Overall software architecture description</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Room Swappers </dc:title>
  <cp:lastModifiedBy>Salem A Bugshan</cp:lastModifiedBy>
  <cp:revision>1</cp:revision>
  <dcterms:modified xsi:type="dcterms:W3CDTF">2019-12-11T19:58:52Z</dcterms:modified>
</cp:coreProperties>
</file>